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79" r:id="rId4"/>
    <p:sldId id="280" r:id="rId5"/>
    <p:sldId id="259" r:id="rId6"/>
    <p:sldId id="263" r:id="rId7"/>
    <p:sldId id="281" r:id="rId8"/>
    <p:sldId id="278" r:id="rId9"/>
    <p:sldId id="277" r:id="rId10"/>
    <p:sldId id="282" r:id="rId11"/>
    <p:sldId id="276" r:id="rId12"/>
    <p:sldId id="283" r:id="rId13"/>
    <p:sldId id="284" r:id="rId14"/>
    <p:sldId id="273" r:id="rId1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2" d="100"/>
          <a:sy n="72" d="100"/>
        </p:scale>
        <p:origin x="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E804685-27EC-4856-A727-719CBCF6787A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FB8C8F5-6DB1-4128-8281-B90AC442C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33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AE4F-1B2E-4914-8F9D-EA62C3BD8B9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3FF4-EFB2-4CBF-978A-841337B6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8.jpeg"/><Relationship Id="rId7" Type="http://schemas.openxmlformats.org/officeDocument/2006/relationships/hyperlink" Target="http://upload.wikimedia.org/wikipedia/commons/e/e6/Breaddough2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hyperlink" Target="http://upload.wikimedia.org/wikipedia/commons/6/66/Breaddough1.jpg" TargetMode="External"/><Relationship Id="rId10" Type="http://schemas.openxmlformats.org/officeDocument/2006/relationships/image" Target="../media/image22.jpeg"/><Relationship Id="rId4" Type="http://schemas.openxmlformats.org/officeDocument/2006/relationships/image" Target="../media/image19.jpeg"/><Relationship Id="rId9" Type="http://schemas.openxmlformats.org/officeDocument/2006/relationships/hyperlink" Target="http://upload.wikimedia.org/wikipedia/commons/a/a8/Risen_bread_dough_in_tin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1/1f/FD_1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s01863_.wmf"/>
          <p:cNvPicPr>
            <a:picLocks noChangeAspect="1"/>
          </p:cNvPicPr>
          <p:nvPr/>
        </p:nvPicPr>
        <p:blipFill>
          <a:blip r:embed="rId2" cstate="print"/>
          <a:srcRect r="243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228600"/>
            <a:ext cx="2590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FACS</a:t>
            </a:r>
            <a:endParaRPr lang="en-US" sz="2400" b="1" cap="none" spc="1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1288511">
            <a:off x="1581356" y="2263934"/>
            <a:ext cx="6319807" cy="15542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1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21291525">
            <a:off x="1575283" y="1517637"/>
            <a:ext cx="672564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Yeast Breads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Picture 6" descr="http://imagecache01a.allposters.com/images/pic/PF_New%5C472008%5C/4541515~Boy-in-chef-s-hat-baking-cookies-Post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819400"/>
            <a:ext cx="3048000" cy="3717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Identify the food science principles of yeast breads.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Fermentation</a:t>
            </a:r>
          </a:p>
          <a:p>
            <a:r>
              <a:rPr lang="en-US" dirty="0" smtClean="0"/>
              <a:t>Kneading</a:t>
            </a:r>
            <a:endParaRPr lang="en-US" dirty="0" smtClean="0"/>
          </a:p>
          <a:p>
            <a:r>
              <a:rPr lang="en-US" dirty="0" smtClean="0"/>
              <a:t>Proofing</a:t>
            </a:r>
            <a:endParaRPr lang="en-US" dirty="0" smtClean="0"/>
          </a:p>
          <a:p>
            <a:r>
              <a:rPr lang="en-US" dirty="0" smtClean="0"/>
              <a:t>Shaping</a:t>
            </a:r>
          </a:p>
          <a:p>
            <a:r>
              <a:rPr lang="en-US" dirty="0" smtClean="0"/>
              <a:t>Baking/Oven Spring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133600"/>
            <a:ext cx="4517760" cy="2710656"/>
          </a:xfrm>
        </p:spPr>
      </p:pic>
    </p:spTree>
    <p:extLst>
      <p:ext uri="{BB962C8B-B14F-4D97-AF65-F5344CB8AC3E}">
        <p14:creationId xmlns:p14="http://schemas.microsoft.com/office/powerpoint/2010/main" val="276211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glyn.dk/blog/uploaded_images/yeast-73283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066800"/>
            <a:ext cx="1600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50617" y="304800"/>
            <a:ext cx="24268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Proofing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time period that dough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ises prior to baking. </a:t>
            </a:r>
            <a:endParaRPr lang="en-US" sz="2400" dirty="0"/>
          </a:p>
        </p:txBody>
      </p:sp>
      <p:pic>
        <p:nvPicPr>
          <p:cNvPr id="8" name="Picture 2" descr="http://www.stillsmart.co.uk/wp-content/uploads/2008/03/yea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504950"/>
            <a:ext cx="1676400" cy="1257300"/>
          </a:xfrm>
          <a:prstGeom prst="rect">
            <a:avLst/>
          </a:prstGeom>
          <a:noFill/>
        </p:spPr>
      </p:pic>
      <p:pic>
        <p:nvPicPr>
          <p:cNvPr id="9" name="Picture 2" descr="http://3.bp.blogspot.com/_xaWSBVSkSAc/Sa3PWueBDtI/AAAAAAAAAAs/Snms3xsLFDo/s320/spongecloseupside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2438400"/>
            <a:ext cx="1371600" cy="124729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514600" y="3429000"/>
            <a:ext cx="34914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Fermentation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" name="Picture 2" descr="File:Breaddough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276600"/>
            <a:ext cx="1600200" cy="1602872"/>
          </a:xfrm>
          <a:prstGeom prst="rect">
            <a:avLst/>
          </a:prstGeom>
          <a:noFill/>
        </p:spPr>
      </p:pic>
      <p:pic>
        <p:nvPicPr>
          <p:cNvPr id="12" name="Picture 4" descr="File:Breaddough2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28800" y="4267200"/>
            <a:ext cx="1673605" cy="1676400"/>
          </a:xfrm>
          <a:prstGeom prst="rect">
            <a:avLst/>
          </a:prstGeom>
          <a:noFill/>
        </p:spPr>
      </p:pic>
      <p:pic>
        <p:nvPicPr>
          <p:cNvPr id="13" name="Picture 6" descr="File:Risen bread dough in tin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26205" y="5694461"/>
            <a:ext cx="1828800" cy="1143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267200" y="4191000"/>
            <a:ext cx="464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sugars breaks down sugars the </a:t>
            </a:r>
            <a:r>
              <a:rPr lang="en-US" sz="3200" dirty="0" smtClean="0"/>
              <a:t>production of C02 </a:t>
            </a:r>
            <a:r>
              <a:rPr lang="en-US" sz="3200" dirty="0" smtClean="0"/>
              <a:t>is produced. Causes the bread to rise.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Kneading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Kneading</a:t>
            </a:r>
            <a:r>
              <a:rPr lang="en-US" dirty="0" smtClean="0"/>
              <a:t>: When liquid and flour combine, they form gluten. As the dough is kneaded the gluten strands line up creating a structure where CO2 bubbles from the yeast is trapped, allowing dough to rise.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71600"/>
            <a:ext cx="3810000" cy="21336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86200"/>
            <a:ext cx="40005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21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80431"/>
            <a:ext cx="4038600" cy="33655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Preparing dough for its intended purpose – rolls, loaves, doughnuts,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03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dkimages.com/discover/previews/910/505283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05000"/>
            <a:ext cx="4114800" cy="32918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11430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Oven Spring</a:t>
            </a:r>
            <a:r>
              <a:rPr lang="en-US" sz="2800" dirty="0" smtClean="0"/>
              <a:t>: The final burst of rising just after the bread is put into the oven—due to the increase in heat, CO2 and water vapor that is trapped inside the gluten structures.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0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BREAD</a:t>
            </a:r>
            <a:r>
              <a:rPr lang="en-US" sz="4000" dirty="0" smtClean="0"/>
              <a:t> is a </a:t>
            </a:r>
            <a:r>
              <a:rPr lang="en-US" sz="4000" b="1" u="sng" dirty="0" smtClean="0"/>
              <a:t>staple food </a:t>
            </a:r>
            <a:r>
              <a:rPr lang="en-US" sz="4000" dirty="0" smtClean="0"/>
              <a:t>prepared by baking a dough of flour and water.</a:t>
            </a:r>
            <a:endParaRPr lang="en-US" sz="4000" dirty="0"/>
          </a:p>
        </p:txBody>
      </p:sp>
      <p:pic>
        <p:nvPicPr>
          <p:cNvPr id="1026" name="Picture 2" descr="File:FD 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09600"/>
            <a:ext cx="9144000" cy="5851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and prepare yeast breads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 smtClean="0"/>
              <a:t>Lean Dough</a:t>
            </a:r>
            <a:r>
              <a:rPr lang="en-US" sz="2000" dirty="0" smtClean="0"/>
              <a:t>: </a:t>
            </a:r>
            <a:r>
              <a:rPr lang="en-US" sz="2000" dirty="0" smtClean="0"/>
              <a:t>Contains only relatively small amounts of sugar and fat. Bread tends to be chewier inside and crisp crust. </a:t>
            </a:r>
          </a:p>
          <a:p>
            <a:r>
              <a:rPr lang="en-US" sz="2000" dirty="0" smtClean="0"/>
              <a:t>Ex: Hard Rolls, French bread, bagels. </a:t>
            </a:r>
            <a:endParaRPr lang="en-US" sz="2000" dirty="0" smtClean="0"/>
          </a:p>
          <a:p>
            <a:r>
              <a:rPr lang="en-US" sz="2000" b="1" u="sng" dirty="0" smtClean="0"/>
              <a:t>Enriched </a:t>
            </a:r>
            <a:r>
              <a:rPr lang="en-US" sz="2000" b="1" u="sng" dirty="0" smtClean="0"/>
              <a:t>Dough</a:t>
            </a:r>
            <a:r>
              <a:rPr lang="en-US" sz="2000" b="1" u="sng" dirty="0" smtClean="0"/>
              <a:t>: </a:t>
            </a:r>
            <a:r>
              <a:rPr lang="en-US" sz="2000" dirty="0" smtClean="0"/>
              <a:t>has fat, dairy, eggs or sugar added. Golden in color. Crust is soft.</a:t>
            </a:r>
          </a:p>
          <a:p>
            <a:r>
              <a:rPr lang="en-US" sz="2000" dirty="0" smtClean="0"/>
              <a:t>Ex: sandwich breads, soft rolls, braided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endParaRPr lang="en-US" sz="1600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3900488" cy="1981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11562"/>
            <a:ext cx="3724275" cy="287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0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562600"/>
          </a:xfrm>
        </p:spPr>
        <p:txBody>
          <a:bodyPr>
            <a:normAutofit/>
          </a:bodyPr>
          <a:lstStyle/>
          <a:p>
            <a:r>
              <a:rPr lang="en-US" sz="1800" b="1" u="sng" dirty="0" smtClean="0"/>
              <a:t>Straight Dough</a:t>
            </a:r>
            <a:r>
              <a:rPr lang="en-US" sz="1800" dirty="0" smtClean="0"/>
              <a:t>: all ingredients are placed into mixer at once.</a:t>
            </a:r>
          </a:p>
          <a:p>
            <a:r>
              <a:rPr lang="en-US" sz="1800" b="1" u="sng" dirty="0"/>
              <a:t>Modified straight-dough</a:t>
            </a:r>
            <a:r>
              <a:rPr lang="en-US" sz="1800" dirty="0"/>
              <a:t>: </a:t>
            </a:r>
            <a:br>
              <a:rPr lang="en-US" sz="1800" dirty="0"/>
            </a:br>
            <a:r>
              <a:rPr lang="en-US" sz="1800" dirty="0" smtClean="0"/>
              <a:t>Add ingredients in steps:</a:t>
            </a:r>
          </a:p>
          <a:p>
            <a:r>
              <a:rPr lang="en-US" sz="1800" dirty="0" smtClean="0"/>
              <a:t>Hydrate yeast and add flour</a:t>
            </a:r>
          </a:p>
          <a:p>
            <a:r>
              <a:rPr lang="en-US" sz="1800" dirty="0" smtClean="0"/>
              <a:t>Add liquid ingredients and sweeteners</a:t>
            </a:r>
          </a:p>
          <a:p>
            <a:r>
              <a:rPr lang="en-US" sz="1800" dirty="0" smtClean="0"/>
              <a:t>Mix the dough until all the flour is moistened.</a:t>
            </a:r>
          </a:p>
          <a:p>
            <a:r>
              <a:rPr lang="en-US" sz="1800" dirty="0" smtClean="0"/>
              <a:t>Add additional butter</a:t>
            </a:r>
          </a:p>
          <a:p>
            <a:r>
              <a:rPr lang="en-US" sz="1800" dirty="0" smtClean="0"/>
              <a:t>Continue to mix and knead dough.</a:t>
            </a:r>
          </a:p>
          <a:p>
            <a:r>
              <a:rPr lang="en-US" sz="1800" b="1" u="sng" dirty="0" smtClean="0"/>
              <a:t>Sponge </a:t>
            </a:r>
            <a:r>
              <a:rPr lang="en-US" sz="1800" b="1" u="sng" dirty="0" smtClean="0"/>
              <a:t>Method</a:t>
            </a:r>
            <a:r>
              <a:rPr lang="en-US" sz="1800" dirty="0" smtClean="0"/>
              <a:t>: </a:t>
            </a:r>
          </a:p>
          <a:p>
            <a:r>
              <a:rPr lang="en-US" sz="1800" dirty="0" smtClean="0"/>
              <a:t>Combines 1/3 to ½ of the recipes total liquid with all the yeast and enough flour to make very loose dough(sponge). When the dough has doubled in siz</a:t>
            </a:r>
            <a:r>
              <a:rPr lang="en-US" sz="1800" dirty="0" smtClean="0"/>
              <a:t>e the rest of ingredients are added</a:t>
            </a:r>
            <a:endParaRPr lang="en-US" sz="1800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0"/>
            <a:ext cx="2862705" cy="1905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657600"/>
            <a:ext cx="3403829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05000"/>
            <a:ext cx="3124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 Flour		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Yeast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Liquid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Salt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Sugar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Fat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Eggs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22860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Identify ingredients in yeast breads and their functions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http://www.realcountryliving.com/image-files/recipe-for-making-bread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9279" y="1828800"/>
            <a:ext cx="5656521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6233" y="533400"/>
            <a:ext cx="3266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Flour &amp;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Yeast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b="1" dirty="0" smtClean="0"/>
              <a:t>Flour:</a:t>
            </a:r>
            <a:r>
              <a:rPr lang="en-US" sz="3200" dirty="0" smtClean="0"/>
              <a:t> is the most basic and important ingredient in bread. When protein in the flour comes in contact with liquid and is kneaded, it produces gluten. </a:t>
            </a:r>
          </a:p>
          <a:p>
            <a:endParaRPr lang="en-US" sz="2800" dirty="0"/>
          </a:p>
          <a:p>
            <a:r>
              <a:rPr lang="en-US" sz="3200" b="1" dirty="0" smtClean="0"/>
              <a:t>Yeast:  </a:t>
            </a:r>
            <a:r>
              <a:rPr lang="en-US" sz="3200" dirty="0" smtClean="0"/>
              <a:t>primary purpose to ferment. Yeast eats sugar and produce alcohol and carbon dioxide. Yeast are living organisms. 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04801"/>
            <a:ext cx="8610600" cy="1752600"/>
          </a:xfrm>
        </p:spPr>
        <p:txBody>
          <a:bodyPr/>
          <a:lstStyle/>
          <a:p>
            <a:r>
              <a:rPr lang="en-US" b="1" dirty="0" smtClean="0"/>
              <a:t>Liquid</a:t>
            </a:r>
            <a:r>
              <a:rPr lang="en-US" dirty="0" smtClean="0"/>
              <a:t>: waters main function in bread baking is to hydrate other ingredients.  Flour mixes with water and combines protein with gluten. </a:t>
            </a:r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62200"/>
            <a:ext cx="5717601" cy="2867819"/>
          </a:xfrm>
        </p:spPr>
      </p:pic>
    </p:spTree>
    <p:extLst>
      <p:ext uri="{BB962C8B-B14F-4D97-AF65-F5344CB8AC3E}">
        <p14:creationId xmlns:p14="http://schemas.microsoft.com/office/powerpoint/2010/main" val="321550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362200"/>
            <a:ext cx="32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Salt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32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Eggs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143000"/>
            <a:ext cx="48517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smtClean="0"/>
              <a:t>Adds protein, color, structure, 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ichness and leavening.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5800" y="3200400"/>
            <a:ext cx="7571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Enhances flavor and controls fermentation .</a:t>
            </a:r>
            <a:r>
              <a:rPr lang="en-US" sz="2800" dirty="0" smtClean="0"/>
              <a:t>		</a:t>
            </a:r>
            <a:endParaRPr lang="en-US" sz="2800" dirty="0"/>
          </a:p>
        </p:txBody>
      </p:sp>
      <p:pic>
        <p:nvPicPr>
          <p:cNvPr id="9" name="il_fi" descr="http://www.simpalife.com/wp-content/uploads/Chicken-Egg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85800"/>
            <a:ext cx="2438400" cy="162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038600"/>
            <a:ext cx="2209800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457200" y="304800"/>
            <a:ext cx="3200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Fats</a:t>
            </a:r>
          </a:p>
          <a:p>
            <a:pPr algn="ctr"/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37334"/>
            <a:ext cx="6324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 </a:t>
            </a:r>
            <a:r>
              <a:rPr lang="en-US" sz="2800" dirty="0" smtClean="0"/>
              <a:t>Provide </a:t>
            </a:r>
            <a:r>
              <a:rPr lang="en-US" sz="2800" dirty="0" smtClean="0"/>
              <a:t>flavor and </a:t>
            </a:r>
            <a:r>
              <a:rPr lang="en-US" sz="2800" u="sng" dirty="0" smtClean="0"/>
              <a:t>tenderness and color.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Also affect the crumb of the bread. 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3200" b="1" dirty="0" smtClean="0"/>
          </a:p>
          <a:p>
            <a:endParaRPr lang="en-US" sz="3200" b="1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helps with fermentation of yeas.</a:t>
            </a:r>
          </a:p>
          <a:p>
            <a:r>
              <a:rPr lang="en-US" sz="2800" dirty="0" smtClean="0"/>
              <a:t>Sugar leftover after fermentation </a:t>
            </a:r>
          </a:p>
          <a:p>
            <a:r>
              <a:rPr lang="en-US" sz="2800" dirty="0" smtClean="0"/>
              <a:t>is called residual sugar. </a:t>
            </a:r>
          </a:p>
          <a:p>
            <a:r>
              <a:rPr lang="en-US" sz="2800" dirty="0" smtClean="0"/>
              <a:t>Gives sweet taste. </a:t>
            </a:r>
          </a:p>
          <a:p>
            <a:r>
              <a:rPr lang="en-US" sz="2800" dirty="0" err="1" smtClean="0"/>
              <a:t>Carmelizes</a:t>
            </a:r>
            <a:r>
              <a:rPr lang="en-US" sz="2800" dirty="0" smtClean="0"/>
              <a:t> 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3276600"/>
            <a:ext cx="32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Sugar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il_fi" descr="http://extension.oregonstate.edu/fcd/nutrition/ewfl/img/oil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514600" cy="200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l_fi" descr="http://i2.squidoocdn.com/resize/squidoo_images/250/draft_lens2388720module13560979photo_1233286723Crisc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1371599" cy="143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l_fi" descr="http://www.ingredientstop.co.nz/repository/category/sweetener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015" y="4092424"/>
            <a:ext cx="14287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l_fi" descr="http://www.cookies-in-motion.com/images/syrupNhoney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029200"/>
            <a:ext cx="1689100" cy="1593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me Econom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Home Economics</Template>
  <TotalTime>3816</TotalTime>
  <Words>371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Home Economics</vt:lpstr>
      <vt:lpstr>PowerPoint Presentation</vt:lpstr>
      <vt:lpstr>PowerPoint Presentation</vt:lpstr>
      <vt:lpstr>Identify and prepare yeast breads</vt:lpstr>
      <vt:lpstr>Mixing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Identify the food science principles of yeast breads.</vt:lpstr>
      <vt:lpstr>PowerPoint Presentation</vt:lpstr>
      <vt:lpstr>Kneading</vt:lpstr>
      <vt:lpstr>Shaping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Johnson</dc:creator>
  <cp:lastModifiedBy>natalie.johnson</cp:lastModifiedBy>
  <cp:revision>135</cp:revision>
  <dcterms:created xsi:type="dcterms:W3CDTF">2009-04-05T02:02:04Z</dcterms:created>
  <dcterms:modified xsi:type="dcterms:W3CDTF">2016-01-13T17:39:54Z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TC300019051033</vt:lpwstr>
  </property>
</Properties>
</file>